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00" r:id="rId46"/>
    <p:sldId id="301" r:id="rId47"/>
    <p:sldId id="302" r:id="rId48"/>
    <p:sldId id="298"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88910" autoAdjust="0"/>
  </p:normalViewPr>
  <p:slideViewPr>
    <p:cSldViewPr snapToGrid="0" showGuides="1">
      <p:cViewPr>
        <p:scale>
          <a:sx n="66" d="100"/>
          <a:sy n="66" d="100"/>
        </p:scale>
        <p:origin x="81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851</TotalTime>
  <Words>716</Words>
  <Application>Microsoft Office PowerPoint</Application>
  <PresentationFormat>Widescreen</PresentationFormat>
  <Paragraphs>123</Paragraphs>
  <Slides>48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Arial Nova Light</vt:lpstr>
      <vt:lpstr>Calibri</vt:lpstr>
      <vt:lpstr>Garamond</vt:lpstr>
      <vt:lpstr>Inter Extra Light</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me method you</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101</cp:revision>
  <dcterms:created xsi:type="dcterms:W3CDTF">2024-01-06T10:29:00Z</dcterms:created>
  <dcterms:modified xsi:type="dcterms:W3CDTF">2024-02-13T09:51:58Z</dcterms:modified>
</cp:coreProperties>
</file>

<file path=docProps/thumbnail.jpeg>
</file>